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B800"/>
    <a:srgbClr val="00C300"/>
    <a:srgbClr val="7393C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3" d="100"/>
          <a:sy n="83" d="100"/>
        </p:scale>
        <p:origin x="68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104E6B4-005C-47FC-AB83-84C4AA7783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045D4E33-57CA-41A7-A667-43D195D554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1DD0949-A8E7-4DEC-9DD0-02A9DAACAE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E2572-7E5B-497D-9FBA-9D52D9DD3956}" type="datetimeFigureOut">
              <a:rPr kumimoji="1" lang="ja-JP" altLang="en-US" smtClean="0"/>
              <a:t>2021/6/24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66CA9E5-F92B-4F06-B807-881593B3F9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2E58ECD-6857-4717-8C43-BFE90AF1D8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966F1-3011-4C74-A223-F872BB72D22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867857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080C5AE-926F-4694-BAFC-259390110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19B309FD-829F-4984-ADA8-F986F6D0B1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2E6460E-4601-4B0B-8D29-66D8B9F70F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E2572-7E5B-497D-9FBA-9D52D9DD3956}" type="datetimeFigureOut">
              <a:rPr kumimoji="1" lang="ja-JP" altLang="en-US" smtClean="0"/>
              <a:t>2021/6/24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263B2B0-8AE8-41BE-A850-2023F47B7C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D618420-AC4A-4390-9072-84D43EE4A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966F1-3011-4C74-A223-F872BB72D22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354141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7955F992-A95C-4996-8CE8-5E507FD661A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DC69BBBC-43FC-48B5-AA62-E0AA82B3F8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9FA9FC1-4A5C-428C-90EC-1227F31490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E2572-7E5B-497D-9FBA-9D52D9DD3956}" type="datetimeFigureOut">
              <a:rPr kumimoji="1" lang="ja-JP" altLang="en-US" smtClean="0"/>
              <a:t>2021/6/24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A0075C0-B839-4AB6-9CAD-86387418AB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C8E4F16-F67A-4B3D-BCF6-0184E0093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966F1-3011-4C74-A223-F872BB72D22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72165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D22B173-7EFB-45F3-8A14-423D36CDF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8A7EFD5-AC9E-4DE1-AEB3-768658A95B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DB18C79-8352-49AA-90E2-A250307103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E2572-7E5B-497D-9FBA-9D52D9DD3956}" type="datetimeFigureOut">
              <a:rPr kumimoji="1" lang="ja-JP" altLang="en-US" smtClean="0"/>
              <a:t>2021/6/24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77B4CF1-4565-4105-A910-4974B6EE13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26B5316-3870-4007-88FD-027F199731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966F1-3011-4C74-A223-F872BB72D22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948505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71605DD-4841-4056-ABD1-8D054D081A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322C138B-15C3-4974-8CED-03B819F3A3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0E298EDF-51AB-48C5-A878-9B851A4B75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E2572-7E5B-497D-9FBA-9D52D9DD3956}" type="datetimeFigureOut">
              <a:rPr kumimoji="1" lang="ja-JP" altLang="en-US" smtClean="0"/>
              <a:t>2021/6/24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A7A5F72-FEDB-4CB2-8824-3CA6A010F2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C8A78A8-94AD-4545-B612-ADE828A65C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966F1-3011-4C74-A223-F872BB72D22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192706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453A5FD-58C7-4FE7-A224-C9B5C0FFE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861C30D-1DCC-44FC-96C4-266AB8719B4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12B9F958-DA77-4ED7-8CCF-B1B94515C0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F3C9E957-A10F-4451-AC0A-847E437B9C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E2572-7E5B-497D-9FBA-9D52D9DD3956}" type="datetimeFigureOut">
              <a:rPr kumimoji="1" lang="ja-JP" altLang="en-US" smtClean="0"/>
              <a:t>2021/6/24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8F622DE5-0D59-4C6A-9C73-7D21D7860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1955942B-253E-4BE2-A5A5-75EF1AFCE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966F1-3011-4C74-A223-F872BB72D22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599766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417B1C7-BD88-41E2-A4C7-3331E804B1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19839B6F-038C-4840-8B95-CF0AA3BFDC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F9E32984-FDDD-470A-94DA-465472AC5A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6C767EED-D6AB-445D-8299-05633E1A5C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41E91D26-1F35-450A-8AAC-15E44901160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A4A02508-C233-497C-A223-339CD00DAB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E2572-7E5B-497D-9FBA-9D52D9DD3956}" type="datetimeFigureOut">
              <a:rPr kumimoji="1" lang="ja-JP" altLang="en-US" smtClean="0"/>
              <a:t>2021/6/24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BD853B5F-4ED3-4072-B845-B1B7D8EBF2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50BC8FB0-9EAE-4144-AC74-6F2136C8FA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966F1-3011-4C74-A223-F872BB72D22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65898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C61F34F-EE66-425A-A469-242A20CF69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D1188CB0-0D38-4C90-97D5-8E020905C5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E2572-7E5B-497D-9FBA-9D52D9DD3956}" type="datetimeFigureOut">
              <a:rPr kumimoji="1" lang="ja-JP" altLang="en-US" smtClean="0"/>
              <a:t>2021/6/24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B3BE149D-4F25-4412-8862-0CE5EAB87E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D4FE0305-F0B8-4AE4-BC83-921B76E65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966F1-3011-4C74-A223-F872BB72D22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786660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B2665A4D-58E5-46BB-B0BB-60DF4458B1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E2572-7E5B-497D-9FBA-9D52D9DD3956}" type="datetimeFigureOut">
              <a:rPr kumimoji="1" lang="ja-JP" altLang="en-US" smtClean="0"/>
              <a:t>2021/6/24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D9EE9DA0-96D1-4EB6-B625-F24981277E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A6FDD029-31D7-4797-A8D8-433AAD726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966F1-3011-4C74-A223-F872BB72D22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298652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ECBAC3C-B3C8-4C9A-A56C-8B30411233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8BB82EC-DFB1-46E2-A2CC-18611F6100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F220B6DE-87E4-4BF5-B667-E8605F79BB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A5DF4530-FA4A-47C3-93F4-D008E57701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E2572-7E5B-497D-9FBA-9D52D9DD3956}" type="datetimeFigureOut">
              <a:rPr kumimoji="1" lang="ja-JP" altLang="en-US" smtClean="0"/>
              <a:t>2021/6/24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D41407C0-49AE-4172-AB58-76A785204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176541C0-E7D1-4C29-98A1-FDD39D72F3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966F1-3011-4C74-A223-F872BB72D22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76851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9FD7698-52CC-47D7-8BC3-1498718FA1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AA1167E2-8FF0-4C5B-94FF-240E4571DF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448B963C-11FD-499E-BF0D-51836EDDDE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196E71D0-F85E-4433-A36A-AE7635F886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E2572-7E5B-497D-9FBA-9D52D9DD3956}" type="datetimeFigureOut">
              <a:rPr kumimoji="1" lang="ja-JP" altLang="en-US" smtClean="0"/>
              <a:t>2021/6/24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CC70CB8A-E772-4493-BC14-C07012539D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7B0B3145-F2DC-4263-8BC5-0BC18F0B8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966F1-3011-4C74-A223-F872BB72D22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203062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9DD63000-5E18-4FB4-B4F4-2C43DBFE15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55EB1450-EDD0-42A2-9345-CBB689A69F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109A147-5705-40CD-831B-CFA6CA570A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0E2572-7E5B-497D-9FBA-9D52D9DD3956}" type="datetimeFigureOut">
              <a:rPr kumimoji="1" lang="ja-JP" altLang="en-US" smtClean="0"/>
              <a:t>2021/6/24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E4E330D-F473-467E-A2BD-BABE3D81BA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5A7B0A9-D5AF-4177-AEB0-6D7326682F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7966F1-3011-4C74-A223-F872BB72D22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391836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2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2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9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5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2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18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1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4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1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20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12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11" Type="http://schemas.openxmlformats.org/officeDocument/2006/relationships/image" Target="../media/image26.png"/><Relationship Id="rId5" Type="http://schemas.openxmlformats.org/officeDocument/2006/relationships/image" Target="../media/image23.png"/><Relationship Id="rId10" Type="http://schemas.openxmlformats.org/officeDocument/2006/relationships/image" Target="../media/image25.png"/><Relationship Id="rId4" Type="http://schemas.openxmlformats.org/officeDocument/2006/relationships/image" Target="../media/image5.png"/><Relationship Id="rId9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水の中にある滝&#10;&#10;中程度の精度で自動的に生成された説明">
            <a:extLst>
              <a:ext uri="{FF2B5EF4-FFF2-40B4-BE49-F238E27FC236}">
                <a16:creationId xmlns:a16="http://schemas.microsoft.com/office/drawing/2014/main" id="{786A601A-89DE-4B4D-B7D1-2D994460B2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1937" y="0"/>
            <a:ext cx="9148126" cy="6858000"/>
          </a:xfrm>
          <a:prstGeom prst="rect">
            <a:avLst/>
          </a:prstGeom>
        </p:spPr>
      </p:pic>
      <p:pic>
        <p:nvPicPr>
          <p:cNvPr id="5" name="図 4" descr="ドレスを着ている男はジャンプしている&#10;&#10;低い精度で自動的に生成された説明">
            <a:extLst>
              <a:ext uri="{FF2B5EF4-FFF2-40B4-BE49-F238E27FC236}">
                <a16:creationId xmlns:a16="http://schemas.microsoft.com/office/drawing/2014/main" id="{7E79161A-7F12-4047-88F4-2A58D4308E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003" y="2430063"/>
            <a:ext cx="8826134" cy="4969670"/>
          </a:xfrm>
          <a:prstGeom prst="rect">
            <a:avLst/>
          </a:prstGeom>
        </p:spPr>
      </p:pic>
      <p:pic>
        <p:nvPicPr>
          <p:cNvPr id="9" name="図 8" descr="電話をしている男性&#10;&#10;低い精度で自動的に生成された説明">
            <a:extLst>
              <a:ext uri="{FF2B5EF4-FFF2-40B4-BE49-F238E27FC236}">
                <a16:creationId xmlns:a16="http://schemas.microsoft.com/office/drawing/2014/main" id="{230850E6-1C8A-4F73-A8FE-A95693A621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4995" y="1702592"/>
            <a:ext cx="2853564" cy="2416969"/>
          </a:xfrm>
          <a:prstGeom prst="rect">
            <a:avLst/>
          </a:prstGeom>
        </p:spPr>
      </p:pic>
      <p:pic>
        <p:nvPicPr>
          <p:cNvPr id="11" name="図 10" descr="人, 持つ, 男, ラケット が含まれている画像&#10;&#10;自動的に生成された説明">
            <a:extLst>
              <a:ext uri="{FF2B5EF4-FFF2-40B4-BE49-F238E27FC236}">
                <a16:creationId xmlns:a16="http://schemas.microsoft.com/office/drawing/2014/main" id="{A853F277-1936-45EA-B9A8-8830E32786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379" y="-184952"/>
            <a:ext cx="5273058" cy="7042952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418FB5B1-3378-40A9-AF16-44B5BE6185B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0896" y="2684880"/>
            <a:ext cx="3147968" cy="4355307"/>
          </a:xfrm>
          <a:prstGeom prst="rect">
            <a:avLst/>
          </a:prstGeom>
        </p:spPr>
      </p:pic>
      <p:pic>
        <p:nvPicPr>
          <p:cNvPr id="15" name="図 14" descr="スポーツゲーム, 男, 選手, 持つ が含まれている画像&#10;&#10;自動的に生成された説明">
            <a:extLst>
              <a:ext uri="{FF2B5EF4-FFF2-40B4-BE49-F238E27FC236}">
                <a16:creationId xmlns:a16="http://schemas.microsoft.com/office/drawing/2014/main" id="{F3A1ADB4-4834-4C14-9A40-33E32EAEC10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896" y="-1280188"/>
            <a:ext cx="12136725" cy="883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5102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正方形/長方形 36">
            <a:extLst>
              <a:ext uri="{FF2B5EF4-FFF2-40B4-BE49-F238E27FC236}">
                <a16:creationId xmlns:a16="http://schemas.microsoft.com/office/drawing/2014/main" id="{163D0CA4-53EC-49B9-BB61-DF3F6B55D263}"/>
              </a:ext>
            </a:extLst>
          </p:cNvPr>
          <p:cNvSpPr/>
          <p:nvPr/>
        </p:nvSpPr>
        <p:spPr>
          <a:xfrm>
            <a:off x="1749239" y="3021106"/>
            <a:ext cx="9411820" cy="30026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E6580BDF-196E-4756-B348-7A14154A38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64995" y="6148987"/>
            <a:ext cx="9753600" cy="4572000"/>
          </a:xfrm>
          <a:prstGeom prst="rect">
            <a:avLst/>
          </a:prstGeom>
        </p:spPr>
      </p:pic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8034EEF8-66DC-48F2-9373-00F1959CDED5}"/>
              </a:ext>
            </a:extLst>
          </p:cNvPr>
          <p:cNvSpPr/>
          <p:nvPr/>
        </p:nvSpPr>
        <p:spPr>
          <a:xfrm>
            <a:off x="1749239" y="426346"/>
            <a:ext cx="9411820" cy="2594760"/>
          </a:xfrm>
          <a:prstGeom prst="rect">
            <a:avLst/>
          </a:prstGeom>
          <a:solidFill>
            <a:srgbClr val="01B8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22" name="図 21" descr="アイコン&#10;&#10;自動的に生成された説明">
            <a:extLst>
              <a:ext uri="{FF2B5EF4-FFF2-40B4-BE49-F238E27FC236}">
                <a16:creationId xmlns:a16="http://schemas.microsoft.com/office/drawing/2014/main" id="{F49065FD-A3DC-4A83-9DA4-3D8F61C61C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7697" y="904503"/>
            <a:ext cx="998788" cy="969121"/>
          </a:xfrm>
          <a:prstGeom prst="rect">
            <a:avLst/>
          </a:prstGeom>
        </p:spPr>
      </p:pic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E66180C0-7F13-46A8-8009-38B6F9E23086}"/>
              </a:ext>
            </a:extLst>
          </p:cNvPr>
          <p:cNvSpPr txBox="1"/>
          <p:nvPr/>
        </p:nvSpPr>
        <p:spPr>
          <a:xfrm>
            <a:off x="3137647" y="865843"/>
            <a:ext cx="73051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ja-JP" altLang="en-US" sz="2800" b="1" dirty="0">
                <a:solidFill>
                  <a:schemeClr val="bg1"/>
                </a:solidFill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はらペコ。アプリオリジナルキャラクター</a:t>
            </a: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BD9CAFC0-DBB4-4128-A02D-67BDD04F08B1}"/>
              </a:ext>
            </a:extLst>
          </p:cNvPr>
          <p:cNvSpPr txBox="1"/>
          <p:nvPr/>
        </p:nvSpPr>
        <p:spPr>
          <a:xfrm>
            <a:off x="3137647" y="1415073"/>
            <a:ext cx="30569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en-US" altLang="ja-JP" sz="3600" b="1" dirty="0">
                <a:solidFill>
                  <a:schemeClr val="bg1"/>
                </a:solidFill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LINE</a:t>
            </a:r>
            <a:r>
              <a:rPr kumimoji="1" lang="ja-JP" altLang="en-US" sz="3600" dirty="0">
                <a:solidFill>
                  <a:schemeClr val="bg1"/>
                </a:solidFill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スタンプ</a:t>
            </a: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5647AAF8-3B86-4B14-A2DB-146CA74924E1}"/>
              </a:ext>
            </a:extLst>
          </p:cNvPr>
          <p:cNvSpPr txBox="1"/>
          <p:nvPr/>
        </p:nvSpPr>
        <p:spPr>
          <a:xfrm>
            <a:off x="2017697" y="2072578"/>
            <a:ext cx="2823244" cy="132343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82550" h="12700"/>
              <a:bevelB w="63500"/>
            </a:sp3d>
          </a:bodyPr>
          <a:lstStyle/>
          <a:p>
            <a:pPr algn="dist"/>
            <a:r>
              <a:rPr kumimoji="1" lang="en-US" altLang="ja-JP" sz="4000" b="1" dirty="0">
                <a:ln w="57150">
                  <a:solidFill>
                    <a:srgbClr val="00C300"/>
                  </a:solidFill>
                  <a:prstDash val="solid"/>
                </a:ln>
                <a:solidFill>
                  <a:srgbClr val="FFC000"/>
                </a:solidFill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2021</a:t>
            </a:r>
            <a:r>
              <a:rPr kumimoji="1" lang="ja-JP" altLang="en-US" sz="4000" b="1" dirty="0">
                <a:ln w="57150">
                  <a:solidFill>
                    <a:srgbClr val="00C300"/>
                  </a:solidFill>
                  <a:prstDash val="solid"/>
                </a:ln>
                <a:solidFill>
                  <a:srgbClr val="FFC000"/>
                </a:solidFill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年</a:t>
            </a:r>
            <a:endParaRPr kumimoji="1" lang="en-US" altLang="ja-JP" sz="4000" b="1" dirty="0">
              <a:ln w="57150">
                <a:solidFill>
                  <a:srgbClr val="00C300"/>
                </a:solidFill>
                <a:prstDash val="solid"/>
              </a:ln>
              <a:solidFill>
                <a:srgbClr val="FFC000"/>
              </a:solidFill>
              <a:latin typeface="HG創英角ﾎﾟｯﾌﾟ体" panose="040B0A09000000000000" pitchFamily="49" charset="-128"/>
              <a:ea typeface="HG創英角ﾎﾟｯﾌﾟ体" panose="040B0A09000000000000" pitchFamily="49" charset="-128"/>
            </a:endParaRPr>
          </a:p>
          <a:p>
            <a:pPr algn="dist"/>
            <a:r>
              <a:rPr kumimoji="1" lang="ja-JP" altLang="en-US" sz="4000" b="1" dirty="0">
                <a:ln w="57150">
                  <a:solidFill>
                    <a:srgbClr val="00C300"/>
                  </a:solidFill>
                  <a:prstDash val="solid"/>
                </a:ln>
                <a:solidFill>
                  <a:srgbClr val="FFC000"/>
                </a:solidFill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バージョン</a:t>
            </a:r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FEAC256C-BB9E-4AC2-BD5D-34310D7933AA}"/>
              </a:ext>
            </a:extLst>
          </p:cNvPr>
          <p:cNvSpPr txBox="1"/>
          <p:nvPr/>
        </p:nvSpPr>
        <p:spPr>
          <a:xfrm>
            <a:off x="4905810" y="2161864"/>
            <a:ext cx="4419445" cy="101566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kumimoji="1" lang="ja-JP" altLang="en-US" sz="6000" b="1" dirty="0">
                <a:ln/>
                <a:solidFill>
                  <a:schemeClr val="accent4"/>
                </a:solidFill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発売中！！</a:t>
            </a:r>
          </a:p>
        </p:txBody>
      </p:sp>
      <p:sp>
        <p:nvSpPr>
          <p:cNvPr id="47" name="正方形/長方形 46">
            <a:extLst>
              <a:ext uri="{FF2B5EF4-FFF2-40B4-BE49-F238E27FC236}">
                <a16:creationId xmlns:a16="http://schemas.microsoft.com/office/drawing/2014/main" id="{61860DBF-3F1A-4EB9-AD94-53822311A460}"/>
              </a:ext>
            </a:extLst>
          </p:cNvPr>
          <p:cNvSpPr/>
          <p:nvPr/>
        </p:nvSpPr>
        <p:spPr>
          <a:xfrm>
            <a:off x="1749239" y="5764636"/>
            <a:ext cx="9411820" cy="288738"/>
          </a:xfrm>
          <a:prstGeom prst="rect">
            <a:avLst/>
          </a:prstGeom>
          <a:solidFill>
            <a:srgbClr val="01B8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3" name="図 42" descr="挿絵, 抽象 が含まれている画像&#10;&#10;自動的に生成された説明">
            <a:extLst>
              <a:ext uri="{FF2B5EF4-FFF2-40B4-BE49-F238E27FC236}">
                <a16:creationId xmlns:a16="http://schemas.microsoft.com/office/drawing/2014/main" id="{AEAAC408-8B16-45CB-B2FF-421D21F4FC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5533" y="1389063"/>
            <a:ext cx="978486" cy="838702"/>
          </a:xfrm>
          <a:prstGeom prst="rect">
            <a:avLst/>
          </a:prstGeom>
        </p:spPr>
      </p:pic>
      <p:pic>
        <p:nvPicPr>
          <p:cNvPr id="45" name="図 44" descr="図形&#10;&#10;自動的に生成された説明">
            <a:extLst>
              <a:ext uri="{FF2B5EF4-FFF2-40B4-BE49-F238E27FC236}">
                <a16:creationId xmlns:a16="http://schemas.microsoft.com/office/drawing/2014/main" id="{DC6F7747-1754-4F0D-9DA7-5DDD7A24C6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8268" y="3304549"/>
            <a:ext cx="4568027" cy="2230759"/>
          </a:xfrm>
          <a:prstGeom prst="rect">
            <a:avLst/>
          </a:prstGeom>
        </p:spPr>
      </p:pic>
      <p:sp>
        <p:nvSpPr>
          <p:cNvPr id="46" name="吹き出し: 角を丸めた四角形 45">
            <a:extLst>
              <a:ext uri="{FF2B5EF4-FFF2-40B4-BE49-F238E27FC236}">
                <a16:creationId xmlns:a16="http://schemas.microsoft.com/office/drawing/2014/main" id="{C220F9A5-EC05-4198-BFB7-D55C941E0F3D}"/>
              </a:ext>
            </a:extLst>
          </p:cNvPr>
          <p:cNvSpPr/>
          <p:nvPr/>
        </p:nvSpPr>
        <p:spPr>
          <a:xfrm>
            <a:off x="2383443" y="5402812"/>
            <a:ext cx="3464564" cy="474736"/>
          </a:xfrm>
          <a:prstGeom prst="wedgeRoundRectCallout">
            <a:avLst>
              <a:gd name="adj1" fmla="val -60940"/>
              <a:gd name="adj2" fmla="val 184"/>
              <a:gd name="adj3" fmla="val 16667"/>
            </a:avLst>
          </a:prstGeom>
          <a:ln w="57150">
            <a:solidFill>
              <a:srgbClr val="00C3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rgbClr val="01B800"/>
                </a:solidFill>
              </a:rPr>
              <a:t>かわいいスタンプたくさん♡</a:t>
            </a:r>
          </a:p>
        </p:txBody>
      </p:sp>
      <p:pic>
        <p:nvPicPr>
          <p:cNvPr id="34" name="図 33" descr="モニター画面に映る文字&#10;&#10;自動的に生成された説明">
            <a:extLst>
              <a:ext uri="{FF2B5EF4-FFF2-40B4-BE49-F238E27FC236}">
                <a16:creationId xmlns:a16="http://schemas.microsoft.com/office/drawing/2014/main" id="{FE916068-6806-4C70-90AF-E38654D97BC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0204" y="1389063"/>
            <a:ext cx="6038133" cy="4528600"/>
          </a:xfrm>
          <a:prstGeom prst="rect">
            <a:avLst/>
          </a:prstGeom>
        </p:spPr>
      </p:pic>
      <p:grpSp>
        <p:nvGrpSpPr>
          <p:cNvPr id="50" name="グループ化 49">
            <a:extLst>
              <a:ext uri="{FF2B5EF4-FFF2-40B4-BE49-F238E27FC236}">
                <a16:creationId xmlns:a16="http://schemas.microsoft.com/office/drawing/2014/main" id="{26B6E40F-53FC-46CB-9D73-CBE71E1C19D0}"/>
              </a:ext>
            </a:extLst>
          </p:cNvPr>
          <p:cNvGrpSpPr/>
          <p:nvPr/>
        </p:nvGrpSpPr>
        <p:grpSpPr>
          <a:xfrm>
            <a:off x="8794958" y="1904934"/>
            <a:ext cx="2028624" cy="3463032"/>
            <a:chOff x="8772141" y="1873624"/>
            <a:chExt cx="2028624" cy="3463032"/>
          </a:xfrm>
        </p:grpSpPr>
        <p:sp>
          <p:nvSpPr>
            <p:cNvPr id="38" name="正方形/長方形 37">
              <a:extLst>
                <a:ext uri="{FF2B5EF4-FFF2-40B4-BE49-F238E27FC236}">
                  <a16:creationId xmlns:a16="http://schemas.microsoft.com/office/drawing/2014/main" id="{6FAB56D8-F655-4FB8-85D0-1D176261160F}"/>
                </a:ext>
              </a:extLst>
            </p:cNvPr>
            <p:cNvSpPr/>
            <p:nvPr/>
          </p:nvSpPr>
          <p:spPr>
            <a:xfrm>
              <a:off x="8772141" y="1873624"/>
              <a:ext cx="2028624" cy="3463032"/>
            </a:xfrm>
            <a:prstGeom prst="rect">
              <a:avLst/>
            </a:prstGeom>
            <a:solidFill>
              <a:srgbClr val="7393C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39" name="図 38">
              <a:extLst>
                <a:ext uri="{FF2B5EF4-FFF2-40B4-BE49-F238E27FC236}">
                  <a16:creationId xmlns:a16="http://schemas.microsoft.com/office/drawing/2014/main" id="{7ABEC222-8306-4739-BAE9-145B629DB63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803941" y="2190286"/>
              <a:ext cx="1943017" cy="707606"/>
            </a:xfrm>
            <a:prstGeom prst="rect">
              <a:avLst/>
            </a:prstGeom>
          </p:spPr>
        </p:pic>
        <p:pic>
          <p:nvPicPr>
            <p:cNvPr id="41" name="図 40" descr="図形, 円&#10;&#10;自動的に生成された説明">
              <a:extLst>
                <a:ext uri="{FF2B5EF4-FFF2-40B4-BE49-F238E27FC236}">
                  <a16:creationId xmlns:a16="http://schemas.microsoft.com/office/drawing/2014/main" id="{EAF145E5-B0FB-42F4-90B5-D4861FAF0BD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75449" y="3021106"/>
              <a:ext cx="955522" cy="8190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115693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雲の間から見える海&#10;&#10;自動的に生成された説明">
            <a:extLst>
              <a:ext uri="{FF2B5EF4-FFF2-40B4-BE49-F238E27FC236}">
                <a16:creationId xmlns:a16="http://schemas.microsoft.com/office/drawing/2014/main" id="{33734DC3-ED22-4B28-B27F-79E05E1528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5162" y="329150"/>
            <a:ext cx="9305365" cy="6199700"/>
          </a:xfrm>
          <a:prstGeom prst="rect">
            <a:avLst/>
          </a:prstGeom>
        </p:spPr>
      </p:pic>
      <p:pic>
        <p:nvPicPr>
          <p:cNvPr id="7" name="図 6" descr="スポーツゲーム, 男, 選手, 持つ が含まれている画像&#10;&#10;自動的に生成された説明">
            <a:extLst>
              <a:ext uri="{FF2B5EF4-FFF2-40B4-BE49-F238E27FC236}">
                <a16:creationId xmlns:a16="http://schemas.microsoft.com/office/drawing/2014/main" id="{7415E91A-780D-45E1-A5BA-E1EE7EC4C6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5162" y="-3726772"/>
            <a:ext cx="12808836" cy="9589979"/>
          </a:xfrm>
          <a:prstGeom prst="rect">
            <a:avLst/>
          </a:prstGeom>
        </p:spPr>
      </p:pic>
      <p:pic>
        <p:nvPicPr>
          <p:cNvPr id="9" name="図 8" descr="黒いバックグラウンドの前に立っている男性&#10;&#10;中程度の精度で自動的に生成された説明">
            <a:extLst>
              <a:ext uri="{FF2B5EF4-FFF2-40B4-BE49-F238E27FC236}">
                <a16:creationId xmlns:a16="http://schemas.microsoft.com/office/drawing/2014/main" id="{BBE4502B-1D4F-4077-9903-894DE77577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521" y="918875"/>
            <a:ext cx="4292735" cy="5939125"/>
          </a:xfrm>
          <a:prstGeom prst="rect">
            <a:avLst/>
          </a:prstGeom>
        </p:spPr>
      </p:pic>
      <p:pic>
        <p:nvPicPr>
          <p:cNvPr id="11" name="図 10" descr="人, 持つ, 男, ラケット が含まれている画像&#10;&#10;自動的に生成された説明">
            <a:extLst>
              <a:ext uri="{FF2B5EF4-FFF2-40B4-BE49-F238E27FC236}">
                <a16:creationId xmlns:a16="http://schemas.microsoft.com/office/drawing/2014/main" id="{990E4C8F-FD8F-4AF5-9DDF-DD8C09B90E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-368376"/>
            <a:ext cx="5100917" cy="6813030"/>
          </a:xfrm>
          <a:prstGeom prst="rect">
            <a:avLst/>
          </a:prstGeom>
        </p:spPr>
      </p:pic>
      <p:pic>
        <p:nvPicPr>
          <p:cNvPr id="13" name="図 12" descr="電話をしている男性&#10;&#10;低い精度で自動的に生成された説明">
            <a:extLst>
              <a:ext uri="{FF2B5EF4-FFF2-40B4-BE49-F238E27FC236}">
                <a16:creationId xmlns:a16="http://schemas.microsoft.com/office/drawing/2014/main" id="{05C0600A-D6B7-4CF1-8A89-C2966F095C7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512" y="1807285"/>
            <a:ext cx="5475052" cy="4637369"/>
          </a:xfrm>
          <a:prstGeom prst="rect">
            <a:avLst/>
          </a:prstGeom>
        </p:spPr>
      </p:pic>
      <p:pic>
        <p:nvPicPr>
          <p:cNvPr id="17" name="図 16" descr="ドレスを着ている男はジャンプしている&#10;&#10;低い精度で自動的に生成された説明">
            <a:extLst>
              <a:ext uri="{FF2B5EF4-FFF2-40B4-BE49-F238E27FC236}">
                <a16:creationId xmlns:a16="http://schemas.microsoft.com/office/drawing/2014/main" id="{2CC2D90B-3AB9-46EC-815E-0E0CF95919D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071" y="-667060"/>
            <a:ext cx="8470114" cy="4769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2356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図 10" descr="屋外, 道路, シーン, 草 が含まれている画像&#10;&#10;自動的に生成された説明">
            <a:extLst>
              <a:ext uri="{FF2B5EF4-FFF2-40B4-BE49-F238E27FC236}">
                <a16:creationId xmlns:a16="http://schemas.microsoft.com/office/drawing/2014/main" id="{746CF848-6FF2-4FFF-AED8-7EC58F5F78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5410" y="0"/>
            <a:ext cx="5141180" cy="6858000"/>
          </a:xfrm>
          <a:prstGeom prst="rect">
            <a:avLst/>
          </a:prstGeom>
        </p:spPr>
      </p:pic>
      <p:pic>
        <p:nvPicPr>
          <p:cNvPr id="15" name="図 14" descr="女性, 立つ, 暗い, 選手 が含まれている画像&#10;&#10;自動的に生成された説明">
            <a:extLst>
              <a:ext uri="{FF2B5EF4-FFF2-40B4-BE49-F238E27FC236}">
                <a16:creationId xmlns:a16="http://schemas.microsoft.com/office/drawing/2014/main" id="{3F3A5C6C-6850-4908-AE0E-2CAFCE5681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2090" y="-666776"/>
            <a:ext cx="7326984" cy="5485714"/>
          </a:xfrm>
          <a:prstGeom prst="rect">
            <a:avLst/>
          </a:prstGeom>
        </p:spPr>
      </p:pic>
      <p:pic>
        <p:nvPicPr>
          <p:cNvPr id="17" name="図 16" descr="ボールを投げている人&#10;&#10;低い精度で自動的に生成された説明">
            <a:extLst>
              <a:ext uri="{FF2B5EF4-FFF2-40B4-BE49-F238E27FC236}">
                <a16:creationId xmlns:a16="http://schemas.microsoft.com/office/drawing/2014/main" id="{12CDB6FA-8A33-446F-A2D0-604B690E6C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0730" y="-1706737"/>
            <a:ext cx="5134586" cy="6858000"/>
          </a:xfrm>
          <a:prstGeom prst="rect">
            <a:avLst/>
          </a:prstGeom>
        </p:spPr>
      </p:pic>
      <p:pic>
        <p:nvPicPr>
          <p:cNvPr id="19" name="図 18" descr="女性, 暗い, 男, ボール が含まれている画像&#10;&#10;自動的に生成された説明">
            <a:extLst>
              <a:ext uri="{FF2B5EF4-FFF2-40B4-BE49-F238E27FC236}">
                <a16:creationId xmlns:a16="http://schemas.microsoft.com/office/drawing/2014/main" id="{298D392A-FAE6-4930-A7AA-68CDD319EF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553" y="836468"/>
            <a:ext cx="3943350" cy="5743575"/>
          </a:xfrm>
          <a:prstGeom prst="rect">
            <a:avLst/>
          </a:prstGeom>
        </p:spPr>
      </p:pic>
      <p:pic>
        <p:nvPicPr>
          <p:cNvPr id="25" name="図 24" descr="電話をしている男性&#10;&#10;低い精度で自動的に生成された説明">
            <a:extLst>
              <a:ext uri="{FF2B5EF4-FFF2-40B4-BE49-F238E27FC236}">
                <a16:creationId xmlns:a16="http://schemas.microsoft.com/office/drawing/2014/main" id="{556E4B3C-FF4D-49A3-858C-6DAAE767FC9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9835" y="3298482"/>
            <a:ext cx="4202500" cy="3559518"/>
          </a:xfrm>
          <a:prstGeom prst="rect">
            <a:avLst/>
          </a:prstGeom>
        </p:spPr>
      </p:pic>
      <p:pic>
        <p:nvPicPr>
          <p:cNvPr id="27" name="図 26" descr="ドレスを着ている男はジャンプしている&#10;&#10;低い精度で自動的に生成された説明">
            <a:extLst>
              <a:ext uri="{FF2B5EF4-FFF2-40B4-BE49-F238E27FC236}">
                <a16:creationId xmlns:a16="http://schemas.microsoft.com/office/drawing/2014/main" id="{5FF67FA0-B5E1-47A7-91AC-0A964B478B6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5339" y="3579607"/>
            <a:ext cx="6343650" cy="3571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109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屋外, 雪, 水, 自然 が含まれている画像&#10;&#10;自動的に生成された説明">
            <a:extLst>
              <a:ext uri="{FF2B5EF4-FFF2-40B4-BE49-F238E27FC236}">
                <a16:creationId xmlns:a16="http://schemas.microsoft.com/office/drawing/2014/main" id="{D01F047C-1D9E-49F1-A3A9-B4F66CB6F1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pic>
        <p:nvPicPr>
          <p:cNvPr id="5" name="図 4" descr="ジャンプする男性&#10;&#10;自動的に生成された説明">
            <a:extLst>
              <a:ext uri="{FF2B5EF4-FFF2-40B4-BE49-F238E27FC236}">
                <a16:creationId xmlns:a16="http://schemas.microsoft.com/office/drawing/2014/main" id="{8DB10BB6-F599-45D2-B2D7-54FCAAC0D2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6166" y="2419773"/>
            <a:ext cx="2647455" cy="4714452"/>
          </a:xfrm>
          <a:prstGeom prst="rect">
            <a:avLst/>
          </a:prstGeom>
        </p:spPr>
      </p:pic>
      <p:pic>
        <p:nvPicPr>
          <p:cNvPr id="6" name="図 5" descr="ボールを投げている人&#10;&#10;低い精度で自動的に生成された説明">
            <a:extLst>
              <a:ext uri="{FF2B5EF4-FFF2-40B4-BE49-F238E27FC236}">
                <a16:creationId xmlns:a16="http://schemas.microsoft.com/office/drawing/2014/main" id="{FCA1B96A-7446-4478-8E37-859AF8BB35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6427" y="837126"/>
            <a:ext cx="4762826" cy="6361460"/>
          </a:xfrm>
          <a:prstGeom prst="rect">
            <a:avLst/>
          </a:prstGeom>
        </p:spPr>
      </p:pic>
      <p:pic>
        <p:nvPicPr>
          <p:cNvPr id="10" name="図 9" descr="スポーツゲーム, 選手, 立つ が含まれている画像&#10;&#10;自動的に生成された説明">
            <a:extLst>
              <a:ext uri="{FF2B5EF4-FFF2-40B4-BE49-F238E27FC236}">
                <a16:creationId xmlns:a16="http://schemas.microsoft.com/office/drawing/2014/main" id="{747F0ED9-06AE-45F0-998D-0B60CC62B6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6311" y="-1559662"/>
            <a:ext cx="6525816" cy="11589849"/>
          </a:xfrm>
          <a:prstGeom prst="rect">
            <a:avLst/>
          </a:prstGeom>
        </p:spPr>
      </p:pic>
      <p:pic>
        <p:nvPicPr>
          <p:cNvPr id="11" name="図 10" descr="女性, 暗い, 男, ボール が含まれている画像&#10;&#10;自動的に生成された説明">
            <a:extLst>
              <a:ext uri="{FF2B5EF4-FFF2-40B4-BE49-F238E27FC236}">
                <a16:creationId xmlns:a16="http://schemas.microsoft.com/office/drawing/2014/main" id="{C9FE8460-1B61-46F3-83BF-7A8A13B2537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1801" y="3377222"/>
            <a:ext cx="3943350" cy="5743575"/>
          </a:xfrm>
          <a:prstGeom prst="rect">
            <a:avLst/>
          </a:prstGeom>
        </p:spPr>
      </p:pic>
      <p:pic>
        <p:nvPicPr>
          <p:cNvPr id="12" name="図 11" descr="女性, 立つ, 暗い, 選手 が含まれている画像&#10;&#10;自動的に生成された説明">
            <a:extLst>
              <a:ext uri="{FF2B5EF4-FFF2-40B4-BE49-F238E27FC236}">
                <a16:creationId xmlns:a16="http://schemas.microsoft.com/office/drawing/2014/main" id="{BE1D6078-3704-45BB-B507-C35199C06C6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8323" y="400107"/>
            <a:ext cx="7507367" cy="5620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8644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9A65386A-D369-40D9-825C-A7479FD80B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9042" y="340755"/>
            <a:ext cx="9578228" cy="6176490"/>
          </a:xfrm>
          <a:prstGeom prst="rect">
            <a:avLst/>
          </a:prstGeom>
        </p:spPr>
      </p:pic>
      <p:pic>
        <p:nvPicPr>
          <p:cNvPr id="6" name="図 5" descr="ジャンプする男性&#10;&#10;自動的に生成された説明">
            <a:extLst>
              <a:ext uri="{FF2B5EF4-FFF2-40B4-BE49-F238E27FC236}">
                <a16:creationId xmlns:a16="http://schemas.microsoft.com/office/drawing/2014/main" id="{771343FF-25E6-4A2F-8C1A-EE80A329A6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6001" y="-801033"/>
            <a:ext cx="2236982" cy="3983503"/>
          </a:xfrm>
          <a:prstGeom prst="rect">
            <a:avLst/>
          </a:prstGeom>
        </p:spPr>
      </p:pic>
      <p:pic>
        <p:nvPicPr>
          <p:cNvPr id="8" name="図 7" descr="ドレスを着ている男はジャンプしている&#10;&#10;低い精度で自動的に生成された説明">
            <a:extLst>
              <a:ext uri="{FF2B5EF4-FFF2-40B4-BE49-F238E27FC236}">
                <a16:creationId xmlns:a16="http://schemas.microsoft.com/office/drawing/2014/main" id="{B25C9340-9B86-4D55-9F5E-B4B2105688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304" y="1804427"/>
            <a:ext cx="6343650" cy="3571875"/>
          </a:xfrm>
          <a:prstGeom prst="rect">
            <a:avLst/>
          </a:prstGeom>
        </p:spPr>
      </p:pic>
      <p:pic>
        <p:nvPicPr>
          <p:cNvPr id="10" name="図 9" descr="ボールを投げている人&#10;&#10;低い精度で自動的に生成された説明">
            <a:extLst>
              <a:ext uri="{FF2B5EF4-FFF2-40B4-BE49-F238E27FC236}">
                <a16:creationId xmlns:a16="http://schemas.microsoft.com/office/drawing/2014/main" id="{38D4AE75-2113-4D83-8007-B9E34474BF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1153" y="0"/>
            <a:ext cx="5134586" cy="6858000"/>
          </a:xfrm>
          <a:prstGeom prst="rect">
            <a:avLst/>
          </a:prstGeom>
        </p:spPr>
      </p:pic>
      <p:pic>
        <p:nvPicPr>
          <p:cNvPr id="12" name="図 11" descr="女性, 暗い, 男, ボール が含まれている画像&#10;&#10;自動的に生成された説明">
            <a:extLst>
              <a:ext uri="{FF2B5EF4-FFF2-40B4-BE49-F238E27FC236}">
                <a16:creationId xmlns:a16="http://schemas.microsoft.com/office/drawing/2014/main" id="{299A429A-BA05-44E2-9BA5-13BB5A7BEF1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3813" y="-89551"/>
            <a:ext cx="3522569" cy="5130698"/>
          </a:xfrm>
          <a:prstGeom prst="rect">
            <a:avLst/>
          </a:prstGeom>
        </p:spPr>
      </p:pic>
      <p:pic>
        <p:nvPicPr>
          <p:cNvPr id="14" name="図 13" descr="女性, 立つ, 暗い, 選手 が含まれている画像&#10;&#10;自動的に生成された説明">
            <a:extLst>
              <a:ext uri="{FF2B5EF4-FFF2-40B4-BE49-F238E27FC236}">
                <a16:creationId xmlns:a16="http://schemas.microsoft.com/office/drawing/2014/main" id="{956F1E8D-F131-4AD5-8101-974E96955A2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9136" y="1713041"/>
            <a:ext cx="7326984" cy="54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5974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ソース画像を表示">
            <a:extLst>
              <a:ext uri="{FF2B5EF4-FFF2-40B4-BE49-F238E27FC236}">
                <a16:creationId xmlns:a16="http://schemas.microsoft.com/office/drawing/2014/main" id="{514D6731-EF61-4195-859C-F5657E5E5D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27088"/>
            <a:ext cx="12192000" cy="5202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図 2" descr="女性, 暗い, 男, ボール が含まれている画像&#10;&#10;自動的に生成された説明">
            <a:extLst>
              <a:ext uri="{FF2B5EF4-FFF2-40B4-BE49-F238E27FC236}">
                <a16:creationId xmlns:a16="http://schemas.microsoft.com/office/drawing/2014/main" id="{7CD0B11D-E4CF-42A8-BE86-BB3394D5F6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690" y="484094"/>
            <a:ext cx="3365753" cy="4902293"/>
          </a:xfrm>
          <a:prstGeom prst="rect">
            <a:avLst/>
          </a:prstGeom>
        </p:spPr>
      </p:pic>
      <p:pic>
        <p:nvPicPr>
          <p:cNvPr id="7" name="図 6" descr="ジャンプする男性&#10;&#10;自動的に生成された説明">
            <a:extLst>
              <a:ext uri="{FF2B5EF4-FFF2-40B4-BE49-F238E27FC236}">
                <a16:creationId xmlns:a16="http://schemas.microsoft.com/office/drawing/2014/main" id="{94D29144-F253-473E-ABC3-487FABA7A8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2311" y="-366152"/>
            <a:ext cx="2752940" cy="4902294"/>
          </a:xfrm>
          <a:prstGeom prst="rect">
            <a:avLst/>
          </a:prstGeom>
        </p:spPr>
      </p:pic>
      <p:pic>
        <p:nvPicPr>
          <p:cNvPr id="9" name="図 8" descr="屋外, 男, 立つ, 暗い が含まれている画像&#10;&#10;自動的に生成された説明">
            <a:extLst>
              <a:ext uri="{FF2B5EF4-FFF2-40B4-BE49-F238E27FC236}">
                <a16:creationId xmlns:a16="http://schemas.microsoft.com/office/drawing/2014/main" id="{1AFCB89B-90EA-4A6E-8797-C6A955A713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0492" y="808411"/>
            <a:ext cx="4978937" cy="3727731"/>
          </a:xfrm>
          <a:prstGeom prst="rect">
            <a:avLst/>
          </a:prstGeom>
        </p:spPr>
      </p:pic>
      <p:pic>
        <p:nvPicPr>
          <p:cNvPr id="11" name="図 10" descr="ボールを投げている人&#10;&#10;低い精度で自動的に生成された説明">
            <a:extLst>
              <a:ext uri="{FF2B5EF4-FFF2-40B4-BE49-F238E27FC236}">
                <a16:creationId xmlns:a16="http://schemas.microsoft.com/office/drawing/2014/main" id="{250C4051-39F3-4648-8C12-5EEFBFC3133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9114" y="-1559859"/>
            <a:ext cx="5134586" cy="6858000"/>
          </a:xfrm>
          <a:prstGeom prst="rect">
            <a:avLst/>
          </a:prstGeom>
        </p:spPr>
      </p:pic>
      <p:pic>
        <p:nvPicPr>
          <p:cNvPr id="15" name="図 14" descr="ドレスを着ている男はジャンプしている&#10;&#10;低い精度で自動的に生成された説明">
            <a:extLst>
              <a:ext uri="{FF2B5EF4-FFF2-40B4-BE49-F238E27FC236}">
                <a16:creationId xmlns:a16="http://schemas.microsoft.com/office/drawing/2014/main" id="{B13C2255-D4A7-43A5-8C6E-9370ED5669F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02869" y="827088"/>
            <a:ext cx="6343650" cy="3571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7341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3A9B5154-03AA-403F-BED0-020742D47B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1127" y="278968"/>
            <a:ext cx="8574593" cy="6858000"/>
          </a:xfrm>
          <a:prstGeom prst="rect">
            <a:avLst/>
          </a:prstGeom>
        </p:spPr>
      </p:pic>
      <p:pic>
        <p:nvPicPr>
          <p:cNvPr id="4" name="図 3" descr="夜に外で立っている男性&#10;&#10;低い精度で自動的に生成された説明">
            <a:extLst>
              <a:ext uri="{FF2B5EF4-FFF2-40B4-BE49-F238E27FC236}">
                <a16:creationId xmlns:a16="http://schemas.microsoft.com/office/drawing/2014/main" id="{5497350E-4EB9-407E-A201-F8995ABFBA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0025" y="-515470"/>
            <a:ext cx="3571875" cy="6343650"/>
          </a:xfrm>
          <a:prstGeom prst="rect">
            <a:avLst/>
          </a:prstGeom>
        </p:spPr>
      </p:pic>
      <p:pic>
        <p:nvPicPr>
          <p:cNvPr id="6" name="図 5" descr="屋外, 男, 立つ, 暗い が含まれている画像&#10;&#10;自動的に生成された説明">
            <a:extLst>
              <a:ext uri="{FF2B5EF4-FFF2-40B4-BE49-F238E27FC236}">
                <a16:creationId xmlns:a16="http://schemas.microsoft.com/office/drawing/2014/main" id="{E8B8439E-6235-43EC-B801-9B06D28F91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7471" y="728181"/>
            <a:ext cx="5749408" cy="4304582"/>
          </a:xfrm>
          <a:prstGeom prst="rect">
            <a:avLst/>
          </a:prstGeom>
        </p:spPr>
      </p:pic>
      <p:pic>
        <p:nvPicPr>
          <p:cNvPr id="8" name="図 7" descr="ジャンプする男性&#10;&#10;自動的に生成された説明">
            <a:extLst>
              <a:ext uri="{FF2B5EF4-FFF2-40B4-BE49-F238E27FC236}">
                <a16:creationId xmlns:a16="http://schemas.microsoft.com/office/drawing/2014/main" id="{27B0D1E2-7AEA-46FB-8808-B3699C6EEE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1270" y="394447"/>
            <a:ext cx="2792112" cy="4972050"/>
          </a:xfrm>
          <a:prstGeom prst="rect">
            <a:avLst/>
          </a:prstGeom>
        </p:spPr>
      </p:pic>
      <p:pic>
        <p:nvPicPr>
          <p:cNvPr id="10" name="図 9" descr="女性, 暗い, 男, ボール が含まれている画像&#10;&#10;自動的に生成された説明">
            <a:extLst>
              <a:ext uri="{FF2B5EF4-FFF2-40B4-BE49-F238E27FC236}">
                <a16:creationId xmlns:a16="http://schemas.microsoft.com/office/drawing/2014/main" id="{51B7EBF2-ED43-4D6B-A8E8-C9096113846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2296" y="1029820"/>
            <a:ext cx="3943350" cy="5743575"/>
          </a:xfrm>
          <a:prstGeom prst="rect">
            <a:avLst/>
          </a:prstGeom>
        </p:spPr>
      </p:pic>
      <p:pic>
        <p:nvPicPr>
          <p:cNvPr id="12" name="図 11" descr="ボールを投げている人&#10;&#10;低い精度で自動的に生成された説明">
            <a:extLst>
              <a:ext uri="{FF2B5EF4-FFF2-40B4-BE49-F238E27FC236}">
                <a16:creationId xmlns:a16="http://schemas.microsoft.com/office/drawing/2014/main" id="{6384A8B9-FAC4-4B4A-8E27-12C52554128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4625" y="-1124114"/>
            <a:ext cx="5431021" cy="7253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3659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9B48E4E9-AB4C-44C5-B429-D5B36AFAB0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90487"/>
            <a:ext cx="11430000" cy="6677025"/>
          </a:xfrm>
          <a:prstGeom prst="rect">
            <a:avLst/>
          </a:prstGeom>
        </p:spPr>
      </p:pic>
      <p:pic>
        <p:nvPicPr>
          <p:cNvPr id="4" name="図 3" descr="屋外, 男, 立つ, 暗い が含まれている画像&#10;&#10;自動的に生成された説明">
            <a:extLst>
              <a:ext uri="{FF2B5EF4-FFF2-40B4-BE49-F238E27FC236}">
                <a16:creationId xmlns:a16="http://schemas.microsoft.com/office/drawing/2014/main" id="{9CFFAE2F-85DE-4AAD-A194-75C9AD21C6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4607" y="0"/>
            <a:ext cx="5749408" cy="4304582"/>
          </a:xfrm>
          <a:prstGeom prst="rect">
            <a:avLst/>
          </a:prstGeom>
        </p:spPr>
      </p:pic>
      <p:pic>
        <p:nvPicPr>
          <p:cNvPr id="5" name="図 4" descr="女性, 暗い, 男, ボール が含まれている画像&#10;&#10;自動的に生成された説明">
            <a:extLst>
              <a:ext uri="{FF2B5EF4-FFF2-40B4-BE49-F238E27FC236}">
                <a16:creationId xmlns:a16="http://schemas.microsoft.com/office/drawing/2014/main" id="{8BA912E6-F921-40CF-B5AC-984B831B05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791" y="356218"/>
            <a:ext cx="4924445" cy="7172561"/>
          </a:xfrm>
          <a:prstGeom prst="rect">
            <a:avLst/>
          </a:prstGeom>
        </p:spPr>
      </p:pic>
      <p:pic>
        <p:nvPicPr>
          <p:cNvPr id="6" name="図 5" descr="夜に外で立っている男性&#10;&#10;低い精度で自動的に生成された説明">
            <a:extLst>
              <a:ext uri="{FF2B5EF4-FFF2-40B4-BE49-F238E27FC236}">
                <a16:creationId xmlns:a16="http://schemas.microsoft.com/office/drawing/2014/main" id="{2300EC32-1F24-4911-94B0-EC6AB7BA85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703" y="-598006"/>
            <a:ext cx="1972624" cy="3503380"/>
          </a:xfrm>
          <a:prstGeom prst="rect">
            <a:avLst/>
          </a:prstGeom>
        </p:spPr>
      </p:pic>
      <p:pic>
        <p:nvPicPr>
          <p:cNvPr id="7" name="図 6" descr="ジャンプする男性&#10;&#10;自動的に生成された説明">
            <a:extLst>
              <a:ext uri="{FF2B5EF4-FFF2-40B4-BE49-F238E27FC236}">
                <a16:creationId xmlns:a16="http://schemas.microsoft.com/office/drawing/2014/main" id="{32604FB4-E554-4C51-94A6-80327A6BED2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9655" y="-913807"/>
            <a:ext cx="3765059" cy="6704624"/>
          </a:xfrm>
          <a:prstGeom prst="rect">
            <a:avLst/>
          </a:prstGeom>
        </p:spPr>
      </p:pic>
      <p:pic>
        <p:nvPicPr>
          <p:cNvPr id="8" name="図 7" descr="ボールを投げている人&#10;&#10;低い精度で自動的に生成された説明">
            <a:extLst>
              <a:ext uri="{FF2B5EF4-FFF2-40B4-BE49-F238E27FC236}">
                <a16:creationId xmlns:a16="http://schemas.microsoft.com/office/drawing/2014/main" id="{28CA4E8F-2B90-43C4-8A9C-B1CA11CF476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4190" y="356218"/>
            <a:ext cx="4601184" cy="6145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6620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FBDE9319-6D48-4103-B603-F54B854C4A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354" y="595479"/>
            <a:ext cx="11026588" cy="6112183"/>
          </a:xfrm>
          <a:prstGeom prst="rect">
            <a:avLst/>
          </a:prstGeom>
        </p:spPr>
      </p:pic>
      <p:pic>
        <p:nvPicPr>
          <p:cNvPr id="4" name="図 3" descr="電話をしている男性&#10;&#10;低い精度で自動的に生成された説明">
            <a:extLst>
              <a:ext uri="{FF2B5EF4-FFF2-40B4-BE49-F238E27FC236}">
                <a16:creationId xmlns:a16="http://schemas.microsoft.com/office/drawing/2014/main" id="{4948B67C-C352-45F8-A462-A433AFCE29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1033" y="4503154"/>
            <a:ext cx="2343296" cy="1984772"/>
          </a:xfrm>
          <a:prstGeom prst="rect">
            <a:avLst/>
          </a:prstGeom>
        </p:spPr>
      </p:pic>
      <p:pic>
        <p:nvPicPr>
          <p:cNvPr id="6" name="図 5" descr="黒いバックグラウンドの前に立っている男性&#10;&#10;中程度の精度で自動的に生成された説明">
            <a:extLst>
              <a:ext uri="{FF2B5EF4-FFF2-40B4-BE49-F238E27FC236}">
                <a16:creationId xmlns:a16="http://schemas.microsoft.com/office/drawing/2014/main" id="{624606D6-D4E6-43AD-9A25-422C357495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3486" y="2650836"/>
            <a:ext cx="3094300" cy="4281055"/>
          </a:xfrm>
          <a:prstGeom prst="rect">
            <a:avLst/>
          </a:prstGeom>
        </p:spPr>
      </p:pic>
      <p:pic>
        <p:nvPicPr>
          <p:cNvPr id="9" name="図 8" descr="フルーツ が含まれている画像&#10;&#10;自動的に生成された説明">
            <a:extLst>
              <a:ext uri="{FF2B5EF4-FFF2-40B4-BE49-F238E27FC236}">
                <a16:creationId xmlns:a16="http://schemas.microsoft.com/office/drawing/2014/main" id="{74625DDE-0608-44F0-86BB-E93D67351E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43592" flipH="1">
            <a:off x="2527927" y="4156251"/>
            <a:ext cx="406283" cy="406283"/>
          </a:xfrm>
          <a:prstGeom prst="rect">
            <a:avLst/>
          </a:prstGeom>
        </p:spPr>
      </p:pic>
      <p:pic>
        <p:nvPicPr>
          <p:cNvPr id="11" name="図 10" descr="海洋生物, ウニ, 弓 が含まれている画像&#10;&#10;自動的に生成された説明">
            <a:extLst>
              <a:ext uri="{FF2B5EF4-FFF2-40B4-BE49-F238E27FC236}">
                <a16:creationId xmlns:a16="http://schemas.microsoft.com/office/drawing/2014/main" id="{DE66D8FA-6BF7-4AC7-9747-C2C912FC38C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6413" y="3996825"/>
            <a:ext cx="843840" cy="843840"/>
          </a:xfrm>
          <a:prstGeom prst="rect">
            <a:avLst/>
          </a:prstGeom>
        </p:spPr>
      </p:pic>
      <p:pic>
        <p:nvPicPr>
          <p:cNvPr id="7" name="図 6" descr="女性, 立つ, 暗い, 選手 が含まれている画像&#10;&#10;自動的に生成された説明">
            <a:extLst>
              <a:ext uri="{FF2B5EF4-FFF2-40B4-BE49-F238E27FC236}">
                <a16:creationId xmlns:a16="http://schemas.microsoft.com/office/drawing/2014/main" id="{407A409E-5753-4843-9E29-71AA87150BD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9278" y="1846732"/>
            <a:ext cx="7654715" cy="5731086"/>
          </a:xfrm>
          <a:prstGeom prst="rect">
            <a:avLst/>
          </a:prstGeom>
        </p:spPr>
      </p:pic>
      <p:pic>
        <p:nvPicPr>
          <p:cNvPr id="3" name="図 2" descr="ドレスを着ている男はジャンプしている&#10;&#10;低い精度で自動的に生成された説明">
            <a:extLst>
              <a:ext uri="{FF2B5EF4-FFF2-40B4-BE49-F238E27FC236}">
                <a16:creationId xmlns:a16="http://schemas.microsoft.com/office/drawing/2014/main" id="{4F8A3F1A-FBA0-4B76-AA0C-E5067648277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147" y="3530762"/>
            <a:ext cx="5122186" cy="2884114"/>
          </a:xfrm>
          <a:prstGeom prst="rect">
            <a:avLst/>
          </a:prstGeom>
        </p:spPr>
      </p:pic>
      <p:pic>
        <p:nvPicPr>
          <p:cNvPr id="5" name="図 4" descr="人, 持つ, 男, ラケット が含まれている画像&#10;&#10;自動的に生成された説明">
            <a:extLst>
              <a:ext uri="{FF2B5EF4-FFF2-40B4-BE49-F238E27FC236}">
                <a16:creationId xmlns:a16="http://schemas.microsoft.com/office/drawing/2014/main" id="{C2D28807-03E2-4359-83AA-E6F429DF57E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4949" y="2011126"/>
            <a:ext cx="3516297" cy="4696536"/>
          </a:xfrm>
          <a:prstGeom prst="rect">
            <a:avLst/>
          </a:prstGeom>
        </p:spPr>
      </p:pic>
      <p:pic>
        <p:nvPicPr>
          <p:cNvPr id="2050" name="Picture 2" descr="ソース画像を表示">
            <a:extLst>
              <a:ext uri="{FF2B5EF4-FFF2-40B4-BE49-F238E27FC236}">
                <a16:creationId xmlns:a16="http://schemas.microsoft.com/office/drawing/2014/main" id="{D6151F48-BE32-49DE-A586-226CA7D612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4268">
            <a:off x="4052162" y="5389300"/>
            <a:ext cx="807688" cy="923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図 14" descr="グラフ が含まれている画像&#10;&#10;自動的に生成された説明">
            <a:extLst>
              <a:ext uri="{FF2B5EF4-FFF2-40B4-BE49-F238E27FC236}">
                <a16:creationId xmlns:a16="http://schemas.microsoft.com/office/drawing/2014/main" id="{788F5D11-2953-4286-862D-365EBDBF5C6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5431" y="3429000"/>
            <a:ext cx="2608562" cy="1353554"/>
          </a:xfrm>
          <a:prstGeom prst="rect">
            <a:avLst/>
          </a:prstGeom>
        </p:spPr>
      </p:pic>
      <p:pic>
        <p:nvPicPr>
          <p:cNvPr id="2052" name="Picture 4" descr="ソース画像を表示">
            <a:extLst>
              <a:ext uri="{FF2B5EF4-FFF2-40B4-BE49-F238E27FC236}">
                <a16:creationId xmlns:a16="http://schemas.microsoft.com/office/drawing/2014/main" id="{884C69C8-C893-4ED1-9C87-A79A36884F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6635" y="3128682"/>
            <a:ext cx="378105" cy="164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58816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485</TotalTime>
  <Words>15</Words>
  <Application>Microsoft Office PowerPoint</Application>
  <PresentationFormat>ワイド画面</PresentationFormat>
  <Paragraphs>6</Paragraphs>
  <Slides>10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10</vt:i4>
      </vt:variant>
    </vt:vector>
  </HeadingPairs>
  <TitlesOfParts>
    <vt:vector size="16" baseType="lpstr">
      <vt:lpstr>HGS創英角ｺﾞｼｯｸUB</vt:lpstr>
      <vt:lpstr>HG創英角ﾎﾟｯﾌﾟ体</vt:lpstr>
      <vt:lpstr>游ゴシック</vt:lpstr>
      <vt:lpstr>游ゴシック Light</vt:lpstr>
      <vt:lpstr>Arial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鈴木　美玲</dc:creator>
  <cp:lastModifiedBy>鈴木　美玲</cp:lastModifiedBy>
  <cp:revision>22</cp:revision>
  <dcterms:created xsi:type="dcterms:W3CDTF">2021-06-21T06:48:21Z</dcterms:created>
  <dcterms:modified xsi:type="dcterms:W3CDTF">2021-06-24T06:25:48Z</dcterms:modified>
</cp:coreProperties>
</file>